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9733" autoAdjust="0"/>
    <p:restoredTop sz="91975" autoAdjust="0"/>
  </p:normalViewPr>
  <p:slideViewPr>
    <p:cSldViewPr>
      <p:cViewPr varScale="1">
        <p:scale>
          <a:sx n="89" d="100"/>
          <a:sy n="89" d="100"/>
        </p:scale>
        <p:origin x="1296" y="84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741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898" y="905663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514622"/>
              </p:ext>
            </p:extLst>
          </p:nvPr>
        </p:nvGraphicFramePr>
        <p:xfrm>
          <a:off x="1115616" y="856033"/>
          <a:ext cx="7416825" cy="3716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48273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236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267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40" y="856033"/>
            <a:ext cx="2442848" cy="18597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40" y="856033"/>
            <a:ext cx="2415595" cy="18597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877550"/>
            <a:ext cx="2518385" cy="18138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272" y="856033"/>
            <a:ext cx="2450167" cy="18597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712906"/>
            <a:ext cx="2420888" cy="18594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635" y="2691389"/>
            <a:ext cx="2545636" cy="188099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271" y="2691389"/>
            <a:ext cx="2450168" cy="188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643220" y="1344756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00B050"/>
                </a:solidFill>
              </a:rPr>
              <a:t>2021 </a:t>
            </a:r>
            <a:r>
              <a:rPr lang="ru-RU" sz="1400" dirty="0" err="1" smtClean="0">
                <a:solidFill>
                  <a:srgbClr val="00B050"/>
                </a:solidFill>
              </a:rPr>
              <a:t>нче</a:t>
            </a:r>
            <a:r>
              <a:rPr lang="ru-RU" sz="1400" dirty="0" smtClean="0">
                <a:solidFill>
                  <a:srgbClr val="00B050"/>
                </a:solidFill>
              </a:rPr>
              <a:t> </a:t>
            </a:r>
            <a:r>
              <a:rPr lang="ru-RU" sz="1400" dirty="0" err="1" smtClean="0">
                <a:solidFill>
                  <a:srgbClr val="00B050"/>
                </a:solidFill>
              </a:rPr>
              <a:t>елны</a:t>
            </a:r>
            <a:r>
              <a:rPr lang="tt-RU" sz="1400" dirty="0" smtClean="0">
                <a:solidFill>
                  <a:srgbClr val="00B050"/>
                </a:solidFill>
              </a:rPr>
              <a:t>ң 10 нчы сентябрендә татар телендә язарга өйрәтү, әдәби татар телен куллланучыларның даирәсен арттыру максатыннан мәктәптә татарча диктант үткәрелде.</a:t>
            </a:r>
            <a:endParaRPr lang="ru-RU" sz="1400" b="1" dirty="0">
              <a:solidFill>
                <a:srgbClr val="00B050"/>
              </a:solidFill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1049563" y="321982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6889537" y="3288535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889537" y="1243404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71" y="206186"/>
            <a:ext cx="2158437" cy="16884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06" y="3288535"/>
            <a:ext cx="2130459" cy="17476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824017"/>
            <a:ext cx="2530623" cy="15870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9" y="3139729"/>
            <a:ext cx="2771801" cy="200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3243</TotalTime>
  <Words>33</Words>
  <Application>Microsoft Office PowerPoint</Application>
  <PresentationFormat>Экран (16:9)</PresentationFormat>
  <Paragraphs>10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СОШ № 124</vt:lpstr>
      <vt:lpstr>МБОУ СОШ № 124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436</cp:revision>
  <cp:lastPrinted>2021-02-04T07:26:50Z</cp:lastPrinted>
  <dcterms:created xsi:type="dcterms:W3CDTF">2015-10-13T08:15:21Z</dcterms:created>
  <dcterms:modified xsi:type="dcterms:W3CDTF">2021-09-23T13:20:17Z</dcterms:modified>
</cp:coreProperties>
</file>